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138" y="31"/>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281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93152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73313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74982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06891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0616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205F83-DD5C-4656-B06D-00639A6672A1}" type="datetimeFigureOut">
              <a:rPr lang="en-US" smtClean="0"/>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3320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205F83-DD5C-4656-B06D-00639A6672A1}" type="datetimeFigureOut">
              <a:rPr lang="en-US" smtClean="0"/>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926407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05F83-DD5C-4656-B06D-00639A6672A1}" type="datetimeFigureOut">
              <a:rPr lang="en-US" smtClean="0"/>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2954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4139873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9936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1205F83-DD5C-4656-B06D-00639A6672A1}" type="datetimeFigureOut">
              <a:rPr lang="en-US" smtClean="0"/>
              <a:t>5/27/2025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F1AE4CA-E8A4-49CF-B10D-ADF8C654FA3D}" type="slidenum">
              <a:rPr lang="en-US" smtClean="0"/>
              <a:t>‹#›</a:t>
            </a:fld>
            <a:endParaRPr lang="en-US"/>
          </a:p>
        </p:txBody>
      </p:sp>
    </p:spTree>
    <p:extLst>
      <p:ext uri="{BB962C8B-B14F-4D97-AF65-F5344CB8AC3E}">
        <p14:creationId xmlns:p14="http://schemas.microsoft.com/office/powerpoint/2010/main" val="2253525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3124" y="228600"/>
            <a:ext cx="5719902" cy="8710077"/>
          </a:xfrm>
          <a:prstGeom prst="rect">
            <a:avLst/>
          </a:prstGeom>
        </p:spPr>
        <p:txBody>
          <a:bodyPr wrap="square">
            <a:spAutoFit/>
          </a:bodyPr>
          <a:lstStyle/>
          <a:p>
            <a:r>
              <a:rPr lang="en-US" sz="1000" dirty="0">
                <a:latin typeface="Arial" pitchFamily="34" charset="0"/>
                <a:cs typeface="Arial" pitchFamily="34" charset="0"/>
              </a:rPr>
              <a:t>Jet Propulsion Laboratory</a:t>
            </a:r>
          </a:p>
          <a:p>
            <a:r>
              <a:rPr lang="en-US" sz="1000" dirty="0">
                <a:latin typeface="Arial" pitchFamily="34" charset="0"/>
                <a:cs typeface="Arial" pitchFamily="34" charset="0"/>
              </a:rPr>
              <a:t>California Institute of Technology</a:t>
            </a:r>
          </a:p>
          <a:p>
            <a:endParaRPr lang="en-US" sz="1000" dirty="0">
              <a:latin typeface="Arial" pitchFamily="34" charset="0"/>
              <a:cs typeface="Arial" pitchFamily="34" charset="0"/>
            </a:endParaRPr>
          </a:p>
          <a:p>
            <a:r>
              <a:rPr lang="en-US" sz="1000" dirty="0">
                <a:latin typeface="Arial" pitchFamily="34" charset="0"/>
                <a:cs typeface="Arial" pitchFamily="34" charset="0"/>
              </a:rPr>
              <a:t>4800 Oak Grove Drive</a:t>
            </a:r>
          </a:p>
          <a:p>
            <a:r>
              <a:rPr lang="en-US" sz="1000" dirty="0">
                <a:latin typeface="Arial" pitchFamily="34" charset="0"/>
                <a:cs typeface="Arial" pitchFamily="34" charset="0"/>
              </a:rPr>
              <a:t>Pasadena, CA 91109</a:t>
            </a:r>
          </a:p>
          <a:p>
            <a:pPr algn="ctr"/>
            <a:endParaRPr lang="en-US" sz="1200" b="1" dirty="0">
              <a:latin typeface="Times New Roman" pitchFamily="18" charset="0"/>
              <a:cs typeface="Times New Roman" pitchFamily="18" charset="0"/>
            </a:endParaRPr>
          </a:p>
          <a:p>
            <a:pPr algn="ctr"/>
            <a:r>
              <a:rPr lang="en-US" sz="1200" b="1" dirty="0">
                <a:latin typeface="Times New Roman" pitchFamily="18" charset="0"/>
                <a:cs typeface="Times New Roman" pitchFamily="18" charset="0"/>
              </a:rPr>
              <a:t>AUTHORIZATION AND RELEASE</a:t>
            </a:r>
          </a:p>
          <a:p>
            <a:pPr algn="ctr"/>
            <a:r>
              <a:rPr lang="en-US" sz="1200" b="1" dirty="0">
                <a:latin typeface="Times New Roman" pitchFamily="18" charset="0"/>
                <a:cs typeface="Times New Roman" pitchFamily="18" charset="0"/>
              </a:rPr>
              <a:t>FOR PHOTOS, AUDIO AND/OR VIDEO RECORDINGS OF,</a:t>
            </a:r>
          </a:p>
          <a:p>
            <a:pPr algn="ctr"/>
            <a:r>
              <a:rPr lang="en-US" sz="1200" b="1" dirty="0">
                <a:latin typeface="Times New Roman" pitchFamily="18" charset="0"/>
                <a:cs typeface="Times New Roman" pitchFamily="18" charset="0"/>
              </a:rPr>
              <a:t>AND/OR ARTWORK</a:t>
            </a:r>
          </a:p>
          <a:p>
            <a:pPr algn="ctr"/>
            <a:endParaRPr lang="en-US" sz="1200" b="1" dirty="0">
              <a:latin typeface="Times New Roman" pitchFamily="18" charset="0"/>
              <a:cs typeface="Times New Roman" pitchFamily="18" charset="0"/>
            </a:endParaRPr>
          </a:p>
          <a:p>
            <a:r>
              <a:rPr lang="en-US" sz="1200" b="1" dirty="0">
                <a:latin typeface="Times New Roman" pitchFamily="18" charset="0"/>
                <a:cs typeface="Times New Roman" pitchFamily="18" charset="0"/>
              </a:rPr>
              <a:t>SUBJECT PRODUCTION/OUTREACH PROJECT:  </a:t>
            </a:r>
          </a:p>
          <a:p>
            <a:endParaRPr lang="en-US" sz="900" b="1" dirty="0">
              <a:latin typeface="Times New Roman" pitchFamily="18" charset="0"/>
              <a:cs typeface="Times New Roman" pitchFamily="18" charset="0"/>
            </a:endParaRPr>
          </a:p>
          <a:p>
            <a:r>
              <a:rPr lang="en-US" sz="1200" dirty="0">
                <a:latin typeface="Times New Roman" pitchFamily="18" charset="0"/>
                <a:cs typeface="Times New Roman" pitchFamily="18" charset="0"/>
              </a:rPr>
              <a:t>(Project)  </a:t>
            </a:r>
            <a:r>
              <a:rPr lang="en-US" sz="1200" u="sng" dirty="0">
                <a:latin typeface="Times New Roman" pitchFamily="18" charset="0"/>
                <a:cs typeface="Times New Roman" pitchFamily="18" charset="0"/>
              </a:rPr>
              <a:t>2025 JPL Invention Challenge</a:t>
            </a:r>
          </a:p>
          <a:p>
            <a:endParaRPr lang="en-US" sz="1200" dirty="0">
              <a:latin typeface="Times New Roman" pitchFamily="18" charset="0"/>
              <a:cs typeface="Times New Roman" pitchFamily="18" charset="0"/>
            </a:endParaRP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_________________________, hereby grant to the California Institute of Technology (Institute) and its Jet Propulsion Laboratory (JPL) the right to make, use, create derivative works, and/or display:</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(1) photos, video and/or audio tape recordings of me and/or</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(2) artwork (in any media, including drawings, photos, music and video creations) created by me and submitted to JPL in any manner or form, and for any lawful purpose at any time. </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also grant the Institute the right to use my name associated with such photos, recordings of me or with my artwork. I understand that I may be photographed and/or video or audio taped verbatim and that the Institute may allow persons external to the Institute to view the pictures or recordings in part or in their entirety. I also understand that any artwork submitted by me to the Institute for the Project may be edited, reproduced or displayed publicly at the Institute’s discretion. I am fully aware and agree that such use of my image or artwork and name may include posting on publicly available internet sites, including JPL sites and other publicly viewable social media sites. I waive any right that I may have to review or approve of any finished products, or the uses to which such products may be applied.  I release and discharge the Institute, its employees, sponsors, and subcontractors from any liability to me by virtue of any representation that may occur in the creation, editing or use of said photos and/or video or audio tape recordings or the editing or use of my artwork.</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have read this agreement before signing below and warrant that I fully understand its contents.</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Signed: ________________________________________________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Print Name: ________________________________ Date: 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Address: _________________________________________________________________</a:t>
            </a:r>
          </a:p>
          <a:p>
            <a:r>
              <a:rPr lang="en-US" sz="1200" dirty="0">
                <a:latin typeface="Times New Roman" pitchFamily="18" charset="0"/>
                <a:cs typeface="Times New Roman" pitchFamily="18" charset="0"/>
              </a:rPr>
              <a:t> </a:t>
            </a:r>
          </a:p>
          <a:p>
            <a:r>
              <a:rPr lang="en-US" sz="1200" dirty="0">
                <a:latin typeface="Times New Roman" pitchFamily="18" charset="0"/>
                <a:cs typeface="Times New Roman" pitchFamily="18" charset="0"/>
              </a:rPr>
              <a:t> </a:t>
            </a:r>
          </a:p>
          <a:p>
            <a:r>
              <a:rPr lang="en-US" sz="1200" dirty="0">
                <a:latin typeface="Times New Roman" pitchFamily="18" charset="0"/>
                <a:cs typeface="Times New Roman" pitchFamily="18" charset="0"/>
              </a:rPr>
              <a:t>Team Name:   ___________________________________                      Entry # ________ </a:t>
            </a:r>
          </a:p>
          <a:p>
            <a:r>
              <a:rPr lang="en-US" sz="900" dirty="0"/>
              <a:t>					              (if known) </a:t>
            </a:r>
          </a:p>
          <a:p>
            <a:endParaRPr lang="en-US" sz="800" dirty="0">
              <a:latin typeface="Times New Roman" pitchFamily="18" charset="0"/>
              <a:cs typeface="Times New Roman" pitchFamily="18" charset="0"/>
            </a:endParaRPr>
          </a:p>
          <a:p>
            <a:endParaRPr lang="en-US" sz="800" dirty="0">
              <a:latin typeface="Times New Roman" pitchFamily="18" charset="0"/>
              <a:cs typeface="Times New Roman" pitchFamily="18" charset="0"/>
            </a:endParaRPr>
          </a:p>
          <a:p>
            <a:r>
              <a:rPr lang="en-US" sz="800" dirty="0">
                <a:latin typeface="Times New Roman" pitchFamily="18" charset="0"/>
                <a:cs typeface="Times New Roman" pitchFamily="18" charset="0"/>
              </a:rPr>
              <a:t>2010-08-19</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8138" y="228600"/>
            <a:ext cx="1524000" cy="484704"/>
          </a:xfrm>
          <a:prstGeom prst="rect">
            <a:avLst/>
          </a:prstGeom>
        </p:spPr>
      </p:pic>
      <p:sp>
        <p:nvSpPr>
          <p:cNvPr id="6" name="TextBox 5"/>
          <p:cNvSpPr txBox="1"/>
          <p:nvPr/>
        </p:nvSpPr>
        <p:spPr>
          <a:xfrm>
            <a:off x="4448412" y="614450"/>
            <a:ext cx="1864613" cy="392415"/>
          </a:xfrm>
          <a:prstGeom prst="rect">
            <a:avLst/>
          </a:prstGeom>
          <a:noFill/>
        </p:spPr>
        <p:txBody>
          <a:bodyPr wrap="none" rtlCol="0">
            <a:spAutoFit/>
          </a:bodyPr>
          <a:lstStyle/>
          <a:p>
            <a:r>
              <a:rPr lang="en-US" sz="1000" b="1" dirty="0">
                <a:latin typeface="Arial" pitchFamily="34" charset="0"/>
                <a:cs typeface="Arial" pitchFamily="34" charset="0"/>
              </a:rPr>
              <a:t>Jet Propulsion Laboratory</a:t>
            </a:r>
            <a:endParaRPr lang="en-US" sz="400" b="1" dirty="0">
              <a:latin typeface="Arial" pitchFamily="34" charset="0"/>
              <a:cs typeface="Arial" pitchFamily="34" charset="0"/>
            </a:endParaRPr>
          </a:p>
          <a:p>
            <a:r>
              <a:rPr lang="en-US" sz="900" dirty="0">
                <a:latin typeface="Arial" pitchFamily="34" charset="0"/>
                <a:cs typeface="Arial" pitchFamily="34" charset="0"/>
              </a:rPr>
              <a:t>California Institute of Technology</a:t>
            </a:r>
          </a:p>
        </p:txBody>
      </p:sp>
    </p:spTree>
    <p:extLst>
      <p:ext uri="{BB962C8B-B14F-4D97-AF65-F5344CB8AC3E}">
        <p14:creationId xmlns:p14="http://schemas.microsoft.com/office/powerpoint/2010/main" val="673956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408</Words>
  <Application>Microsoft Office PowerPoint</Application>
  <PresentationFormat>On-screen Show (4:3)</PresentationFormat>
  <Paragraphs>39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JPL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D. Macneal</dc:creator>
  <cp:lastModifiedBy>Macneal, Paul D (US 355C)</cp:lastModifiedBy>
  <cp:revision>16</cp:revision>
  <cp:lastPrinted>2013-08-07T21:28:03Z</cp:lastPrinted>
  <dcterms:created xsi:type="dcterms:W3CDTF">2013-08-07T20:50:55Z</dcterms:created>
  <dcterms:modified xsi:type="dcterms:W3CDTF">2025-05-27T15:00:11Z</dcterms:modified>
</cp:coreProperties>
</file>